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</p:sldMasterIdLst>
  <p:notesMasterIdLst>
    <p:notesMasterId r:id="rId19"/>
  </p:notesMasterIdLst>
  <p:sldIdLst>
    <p:sldId id="271" r:id="rId3"/>
    <p:sldId id="277" r:id="rId4"/>
    <p:sldId id="258" r:id="rId5"/>
    <p:sldId id="281" r:id="rId6"/>
    <p:sldId id="282" r:id="rId7"/>
    <p:sldId id="276" r:id="rId8"/>
    <p:sldId id="278" r:id="rId9"/>
    <p:sldId id="261" r:id="rId10"/>
    <p:sldId id="263" r:id="rId11"/>
    <p:sldId id="265" r:id="rId12"/>
    <p:sldId id="264" r:id="rId13"/>
    <p:sldId id="267" r:id="rId14"/>
    <p:sldId id="280" r:id="rId15"/>
    <p:sldId id="268" r:id="rId16"/>
    <p:sldId id="274" r:id="rId17"/>
    <p:sldId id="260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7" autoAdjust="0"/>
    <p:restoredTop sz="86375" autoAdjust="0"/>
  </p:normalViewPr>
  <p:slideViewPr>
    <p:cSldViewPr snapToGrid="0">
      <p:cViewPr varScale="1">
        <p:scale>
          <a:sx n="73" d="100"/>
          <a:sy n="73" d="100"/>
        </p:scale>
        <p:origin x="-49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74119-AC60-468F-947B-7316C1700045}" type="datetimeFigureOut">
              <a:rPr lang="vi-VN" smtClean="0"/>
              <a:t>14/01/2022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BB197-8278-4F8F-96CA-12F229087D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317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51F0FFC-9A76-493C-BD50-9075A63BF4E3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/>
              <a:t>15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F5170E2-ED35-4BD6-BB2C-948382D74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AFE4B5C1-780B-40B3-96EB-389DDCDE4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0E2D056-A62E-48F0-85B2-CF97C87C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/>
              <a:t>14/01/2022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48B90A9-F1B7-4E51-943C-52FD681F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76E4858-6E9F-4F85-B067-9D95D0DD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099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81FDEA1-8F48-4B2A-A112-C2A9DEE34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DDD2DECF-8757-43EF-9CFD-A3C53F18C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0C6F605-B450-4BB2-8ECC-80D6E425F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/>
              <a:t>14/01/2022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212AB8E-D350-47DC-A6F5-2FD77A0B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059BCA9-4065-4189-B3F9-14223B10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179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94169278-C477-4B71-9528-50AAE095B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D8543F10-F1D5-46C9-A974-38EDA714F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5BFE21B-6B82-46B6-8F15-614B799B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/>
              <a:t>14/01/2022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E15B8DC-C331-4F1B-98FD-0EE7B451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3034AF4-3BA9-48E6-B6D1-05FBA729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583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8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74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4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25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65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08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05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7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3280466-6A5F-42C1-9C04-4023E42E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EE2C56C-33BE-4D58-AF0A-351647D6C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CF12350-84EE-42A9-9294-5A653C99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/>
              <a:t>14/01/2022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7F000F-821F-4B0A-BFC0-441C2238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6AD8BD-0781-4E7B-A4E1-F40541A2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0877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93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17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41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3553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9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578DCE2-E6BD-4CE4-B3B6-0BF6C0F4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45FE2D74-F0B3-4334-81ED-CC78200E4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8FC66A3-C064-4B47-BDF6-3F851F7C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/>
              <a:t>14/01/2022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FDE05E3-788A-4CD7-B083-D7866441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330A916-BC17-4D7A-B715-25E4B98A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789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47D9AF6-62BB-4F6A-A1DB-8A5DD485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B6B5FED-B432-4CEE-A080-38BA4682E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EDA83BDF-E2A3-4AAB-ADCE-3EE41BE65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AB5F92A4-D6B3-4A28-A400-60D2D383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/>
              <a:t>14/01/2022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E681E939-0929-460D-BD53-FBB3AB4A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A2BFADA-D0CE-4214-B2FD-56137F37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640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94B8D0-40D8-4B21-90CD-3EF485D6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1E5DD37-B64B-4BED-AFA5-7E71DB57F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42C12C5C-E8BD-494D-990D-24CF36321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CEAD70E5-2618-48C1-9D11-6153010B0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C4DD4C7C-44E0-40BA-ABB0-44A0D7B22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E760B9BE-96FC-4D1E-99FA-9A66A605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/>
              <a:t>14/01/2022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A0CC3D2E-03F5-4C7F-B215-3C444BEB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53761932-EE28-4D4C-941D-4EDE37DA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645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FA94327-911D-4975-A0B8-BBC5370D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2B00920F-2E26-478E-9ABB-2ACC76A58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/>
              <a:t>14/01/2022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3EDD5191-421C-4F7B-B71B-D68815CE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E941957F-C87D-457E-9D12-5E04490C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631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E8840249-DCFC-4B82-9662-9A433F1D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/>
              <a:t>14/01/2022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E349C49D-6D8F-4565-9415-3618DF14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A1C4ACA7-87AA-4017-8DE6-AFFA0D7A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367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3F24327-8C34-407D-A61E-4A547920F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67C2D53-BEB5-4D5F-94C0-391F3CC4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64C75ADE-20C1-4FB1-865C-928976B3D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ED85C7F-15EC-47D7-AEBD-223F3E08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/>
              <a:t>14/01/2022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DA1DC2D5-0434-4B56-AEB6-47E8820C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71D00CE-7F95-41CE-A045-32C86436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834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9AFF4D3-A64B-450C-8D49-2DEA6398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E70904E6-8912-471A-B490-136C325E6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78B9677F-E826-48EB-ABB1-310388592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9A75B48-127C-4B49-877E-4035E912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A8E0-6A59-4626-8EDA-AA9AF4844474}" type="datetimeFigureOut">
              <a:rPr lang="vi-VN" smtClean="0"/>
              <a:t>14/01/2022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92E6D2DE-E0ED-4A58-A768-86461ACF9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2DC3F836-BD8B-422B-8EFC-35929091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75B-5AD0-423E-9B11-39BA82BF86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399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576CE12-0F19-4F47-8916-A791085D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08E02FE-111A-4BBD-971F-0EE348B4D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5637651-BB5F-460E-9F47-95DAFCDD7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A8E0-6A59-4626-8EDA-AA9AF4844474}" type="datetimeFigureOut">
              <a:rPr lang="vi-VN" smtClean="0"/>
              <a:t>14/01/2022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3E59F58-5D41-4A80-8F7F-294E588F8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488FC8A-0021-4FC0-8ADB-B0E57EB15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A75B-5AD0-423E-9B11-39BA82BF86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47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A8E0-6A59-4626-8EDA-AA9AF484447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A75B-5AD0-423E-9B11-39BA82BF862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327" y="83128"/>
            <a:ext cx="11905673" cy="78552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YÊU THƯƠNG VÀ CHIA SẺ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32.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https://i.pinimg.com/originals/24/15/08/241508144b960e2730bb3a57c1a54b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4328"/>
            <a:ext cx="12157650" cy="79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xmlns="" id="{AB6C20A9-BD8C-4E68-8533-821B94D9D21F}"/>
              </a:ext>
            </a:extLst>
          </p:cNvPr>
          <p:cNvSpPr txBox="1">
            <a:spLocks/>
          </p:cNvSpPr>
          <p:nvPr/>
        </p:nvSpPr>
        <p:spPr>
          <a:xfrm>
            <a:off x="885246" y="1092200"/>
            <a:ext cx="102024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vi-VN" dirty="0"/>
          </a:p>
        </p:txBody>
      </p:sp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xmlns="" id="{D7FB1C69-D6ED-469C-9576-1B8D9FD81EAB}"/>
              </a:ext>
            </a:extLst>
          </p:cNvPr>
          <p:cNvSpPr txBox="1">
            <a:spLocks/>
          </p:cNvSpPr>
          <p:nvPr/>
        </p:nvSpPr>
        <p:spPr>
          <a:xfrm>
            <a:off x="2709140" y="2415599"/>
            <a:ext cx="8791575" cy="2232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                   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ĐT</a:t>
            </a:r>
            <a:endParaRPr lang="vi-VN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7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49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49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F17F904-E937-41F4-AA63-943D193F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0587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82138BF-9857-403E-A1F9-BB75DBB5A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738" y="1411924"/>
            <a:ext cx="10629900" cy="62031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Quan </a:t>
            </a:r>
            <a:r>
              <a:rPr lang="en-US" sz="1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1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rảo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endParaRPr lang="en-US" sz="1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          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PS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 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PS            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1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1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1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PT     </a:t>
            </a:r>
            <a:r>
              <a:rPr lang="en-US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1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            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 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PS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6327" y="-2597"/>
            <a:ext cx="11905673" cy="785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EEE766A-C244-4559-9465-F8A2B4E7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363" y="328613"/>
            <a:ext cx="10515600" cy="911226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II.Luyện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8642A92-0141-4580-BA43-5E33FBE1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49" y="1253331"/>
            <a:ext cx="11391672" cy="4351338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>
              <a:lnSpc>
                <a:spcPct val="100000"/>
              </a:lnSpc>
              <a:buAutoNum type="alphaLcPeriod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 thang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 thang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-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77E1C79-94C5-4918-9C39-42E29B1F8CAC}"/>
              </a:ext>
            </a:extLst>
          </p:cNvPr>
          <p:cNvSpPr txBox="1"/>
          <p:nvPr/>
        </p:nvSpPr>
        <p:spPr>
          <a:xfrm>
            <a:off x="1181560" y="4916079"/>
            <a:ext cx="1061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ũi tên: Cong Phải 4">
            <a:extLst>
              <a:ext uri="{FF2B5EF4-FFF2-40B4-BE49-F238E27FC236}">
                <a16:creationId xmlns:a16="http://schemas.microsoft.com/office/drawing/2014/main" xmlns="" id="{731C501D-F37C-49BA-AA0A-B0EB7DBF4D0E}"/>
              </a:ext>
            </a:extLst>
          </p:cNvPr>
          <p:cNvSpPr/>
          <p:nvPr/>
        </p:nvSpPr>
        <p:spPr>
          <a:xfrm rot="20295401">
            <a:off x="443719" y="4420778"/>
            <a:ext cx="733425" cy="990600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6327" y="-31172"/>
            <a:ext cx="11905673" cy="785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121" y="-304800"/>
            <a:ext cx="13000567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EEE766A-C244-4559-9465-F8A2B4E7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55574"/>
            <a:ext cx="10515600" cy="91122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8642A92-0141-4580-BA43-5E33FBE1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01" y="856673"/>
            <a:ext cx="11029721" cy="5633244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  <a:p>
            <a:pPr marL="514350" indent="-514350">
              <a:lnSpc>
                <a:spcPct val="100000"/>
              </a:lnSpc>
              <a:buAutoNum type="alphaLcPeriod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 thang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 thang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-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6326" y="-323850"/>
            <a:ext cx="11905673" cy="785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02642" y="-127334"/>
            <a:ext cx="3186609" cy="2476663"/>
            <a:chOff x="8737531" y="-75094"/>
            <a:chExt cx="3186609" cy="2476663"/>
          </a:xfrm>
        </p:grpSpPr>
        <p:sp>
          <p:nvSpPr>
            <p:cNvPr id="5" name="Cloud Callout 4"/>
            <p:cNvSpPr/>
            <p:nvPr/>
          </p:nvSpPr>
          <p:spPr>
            <a:xfrm rot="1663005">
              <a:off x="8737531" y="-75094"/>
              <a:ext cx="3160276" cy="2476663"/>
            </a:xfrm>
            <a:prstGeom prst="cloudCallout">
              <a:avLst>
                <a:gd name="adj1" fmla="val -25767"/>
                <a:gd name="adj2" fmla="val 74345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62472" y="143352"/>
              <a:ext cx="2761668" cy="178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cụm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danh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80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1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1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"/>
            <a:ext cx="12191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xmlns="" id="{DE2513EC-E5B8-4727-8134-0C774CCBE7E8}"/>
              </a:ext>
            </a:extLst>
          </p:cNvPr>
          <p:cNvSpPr txBox="1">
            <a:spLocks/>
          </p:cNvSpPr>
          <p:nvPr/>
        </p:nvSpPr>
        <p:spPr>
          <a:xfrm>
            <a:off x="1600200" y="4758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hỗ dành sẵn cho Nội dung 2">
            <a:extLst>
              <a:ext uri="{FF2B5EF4-FFF2-40B4-BE49-F238E27FC236}">
                <a16:creationId xmlns:a16="http://schemas.microsoft.com/office/drawing/2014/main" xmlns="" id="{0BC7177D-3CCC-4D3D-90E4-0343ECF0F6C0}"/>
              </a:ext>
            </a:extLst>
          </p:cNvPr>
          <p:cNvSpPr txBox="1">
            <a:spLocks/>
          </p:cNvSpPr>
          <p:nvPr/>
        </p:nvSpPr>
        <p:spPr>
          <a:xfrm>
            <a:off x="1590675" y="1786731"/>
            <a:ext cx="9810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eriod"/>
            </a:pP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6327" y="83128"/>
            <a:ext cx="11905673" cy="785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YÊU THƯƠNG VÀ CHIA SẺ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32. Thực hành Tiếng Việt</a:t>
            </a:r>
            <a:endParaRPr lang="vi-VN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smobile.com.vn/upload_images/images/hinh-nen-powerpoint-don-gian-ma-dep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83129"/>
            <a:ext cx="11822545" cy="6622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3115694-5A20-4E9A-9E80-ABDD8A3E3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5B0F98A-7CF9-4041-A4D9-2E125FFFA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575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5 -7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5- 7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Tx/>
              <a:buChar char="-"/>
            </a:pP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6327" y="83128"/>
            <a:ext cx="11905673" cy="785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YÊU THƯƠNG VÀ CHIA SẺ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32. Thực hành Tiếng Việt</a:t>
            </a:r>
            <a:endParaRPr lang="vi-VN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4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9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9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07D419D-BE76-491B-9F6E-45E5444541A2}"/>
              </a:ext>
            </a:extLst>
          </p:cNvPr>
          <p:cNvSpPr/>
          <p:nvPr/>
        </p:nvSpPr>
        <p:spPr>
          <a:xfrm>
            <a:off x="-60325" y="0"/>
            <a:ext cx="12252325" cy="6946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defRPr/>
            </a:pP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7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97163" y="-2667000"/>
            <a:ext cx="6858000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0" name="Group 6"/>
          <p:cNvGrpSpPr>
            <a:grpSpLocks/>
          </p:cNvGrpSpPr>
          <p:nvPr/>
        </p:nvGrpSpPr>
        <p:grpSpPr bwMode="auto">
          <a:xfrm>
            <a:off x="712788" y="376238"/>
            <a:ext cx="4419600" cy="2576512"/>
            <a:chOff x="0" y="57"/>
            <a:chExt cx="2688" cy="1769"/>
          </a:xfrm>
        </p:grpSpPr>
        <p:pic>
          <p:nvPicPr>
            <p:cNvPr id="23563" name="Picture 7" descr="BACK03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"/>
              <a:ext cx="268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4" name="Text Box 8"/>
            <p:cNvSpPr txBox="1">
              <a:spLocks noChangeArrowheads="1"/>
            </p:cNvSpPr>
            <p:nvPr/>
          </p:nvSpPr>
          <p:spPr bwMode="auto">
            <a:xfrm>
              <a:off x="317" y="1107"/>
              <a:ext cx="2054" cy="401"/>
            </a:xfrm>
            <a:prstGeom prst="rect">
              <a:avLst/>
            </a:prstGeom>
            <a:solidFill>
              <a:srgbClr val="FFFF00">
                <a:alpha val="70195"/>
              </a:srgbClr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vi-VN" altLang="en-US" sz="3200" b="1">
                  <a:solidFill>
                    <a:srgbClr val="FF3300"/>
                  </a:solidFill>
                  <a:latin typeface="Times New Roman" pitchFamily="18" charset="0"/>
                </a:rPr>
                <a:t>Hướng dẫn tự học</a:t>
              </a:r>
              <a:endParaRPr lang="en-US" altLang="en-US" sz="3200" b="1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B9701DFC-EEEC-4596-9743-22FEE46E7B3B}"/>
              </a:ext>
            </a:extLst>
          </p:cNvPr>
          <p:cNvSpPr/>
          <p:nvPr/>
        </p:nvSpPr>
        <p:spPr>
          <a:xfrm>
            <a:off x="885825" y="3024188"/>
            <a:ext cx="8285163" cy="31670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66)</a:t>
            </a:r>
          </a:p>
          <a:p>
            <a:pPr marL="285750" indent="-285750">
              <a:buFontTx/>
              <a:buChar char="-"/>
              <a:defRPr/>
            </a:pP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ở </a:t>
            </a: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vi-VN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3562" name="Picture 13" descr="22858PICdbgea5Gz679dY_PIC20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2" y="2547144"/>
            <a:ext cx="3468688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3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5EC0DCF-1038-49DC-B819-BCF2294FA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45B42C1B-742C-4110-9D7E-4A118541A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146" name="Picture 2" descr="https://msmobile.com.vn/upload_images/images/hinh-nen-powerpoint-hoa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525" y="-1352552"/>
            <a:ext cx="13744575" cy="786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4726" y="164916"/>
            <a:ext cx="78548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5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5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5400" b="1" i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54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endParaRPr lang="vi-VN" sz="54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2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https://kinhnghiemdayhoc.net/wp-content/uploads/2020/09/hinh-slide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51"/>
            <a:ext cx="12118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9055" y="2354959"/>
            <a:ext cx="111390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ÔN TẬP CỤM TỪ: 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CỤM DANH TỪ -  CỤM ĐỘNG TỪ -  CỤM TÍNH TỪ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.pinimg.com/originals/a6/60/0d/a6600d65ee4f9f65da87aa1b4404d2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6CA4FFF-B926-42A0-80D1-BFB13216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971549"/>
            <a:ext cx="10515600" cy="92392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0DF20E78-37AD-4587-9832-EC28131A9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800" y="2092835"/>
            <a:ext cx="10515600" cy="1706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xmlns="" id="{06CA4FFF-B926-42A0-80D1-BFB13216F3E1}"/>
              </a:ext>
            </a:extLst>
          </p:cNvPr>
          <p:cNvSpPr txBox="1">
            <a:spLocks/>
          </p:cNvSpPr>
          <p:nvPr/>
        </p:nvSpPr>
        <p:spPr>
          <a:xfrm>
            <a:off x="2643595" y="700679"/>
            <a:ext cx="10515600" cy="958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638000" y="83128"/>
            <a:ext cx="11905673" cy="785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9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4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4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4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/>
              <a:t>Cấu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tạo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của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cụm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từ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     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53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CỤM TÍNH TỪ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 smtClean="0"/>
              <a:t>“</a:t>
            </a:r>
            <a:r>
              <a:rPr lang="vi-VN" b="1" dirty="0">
                <a:solidFill>
                  <a:srgbClr val="C00000"/>
                </a:solidFill>
              </a:rPr>
              <a:t>Cái</a:t>
            </a:r>
            <a:r>
              <a:rPr lang="vi-VN" b="1" dirty="0"/>
              <a:t> </a:t>
            </a:r>
            <a:r>
              <a:rPr lang="vi-VN" b="1" dirty="0">
                <a:solidFill>
                  <a:srgbClr val="C00000"/>
                </a:solidFill>
              </a:rPr>
              <a:t>chàng</a:t>
            </a:r>
            <a:r>
              <a:rPr lang="vi-VN" b="1" dirty="0"/>
              <a:t> </a:t>
            </a:r>
            <a:r>
              <a:rPr lang="vi-VN" b="1" dirty="0">
                <a:solidFill>
                  <a:srgbClr val="C00000"/>
                </a:solidFill>
              </a:rPr>
              <a:t>Dế Choắt</a:t>
            </a:r>
            <a:r>
              <a:rPr lang="vi-VN" b="1" dirty="0"/>
              <a:t>, </a:t>
            </a:r>
            <a:r>
              <a:rPr lang="vi-VN" b="1" dirty="0">
                <a:solidFill>
                  <a:srgbClr val="C00000"/>
                </a:solidFill>
              </a:rPr>
              <a:t>người</a:t>
            </a:r>
            <a:r>
              <a:rPr lang="vi-VN" b="1" dirty="0"/>
              <a:t> gầy gò và dài lêu nghêu như một </a:t>
            </a:r>
            <a:r>
              <a:rPr lang="vi-VN" b="1" dirty="0">
                <a:solidFill>
                  <a:srgbClr val="C00000"/>
                </a:solidFill>
              </a:rPr>
              <a:t>gã</a:t>
            </a:r>
            <a:r>
              <a:rPr lang="vi-VN" b="1" dirty="0"/>
              <a:t> nghiện </a:t>
            </a:r>
            <a:r>
              <a:rPr lang="vi-VN" b="1" dirty="0">
                <a:solidFill>
                  <a:srgbClr val="C00000"/>
                </a:solidFill>
              </a:rPr>
              <a:t>thuốc phiện</a:t>
            </a:r>
            <a:r>
              <a:rPr lang="vi-VN" b="1" dirty="0"/>
              <a:t>” có mấy danh từ?</a:t>
            </a:r>
          </a:p>
        </p:txBody>
      </p:sp>
    </p:spTree>
    <p:extLst>
      <p:ext uri="{BB962C8B-B14F-4D97-AF65-F5344CB8AC3E}">
        <p14:creationId xmlns:p14="http://schemas.microsoft.com/office/powerpoint/2010/main" val="37572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7235" y="1"/>
            <a:ext cx="12192000" cy="68214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20700"/>
              </p:ext>
            </p:extLst>
          </p:nvPr>
        </p:nvGraphicFramePr>
        <p:xfrm>
          <a:off x="105928" y="1666875"/>
          <a:ext cx="12000346" cy="5448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61239"/>
                <a:gridCol w="253666"/>
                <a:gridCol w="2585441"/>
              </a:tblGrid>
              <a:tr h="5448299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hỗ dành sẵn cho Nội dung 2">
            <a:extLst>
              <a:ext uri="{FF2B5EF4-FFF2-40B4-BE49-F238E27FC236}">
                <a16:creationId xmlns:a16="http://schemas.microsoft.com/office/drawing/2014/main" xmlns="" id="{EAE712A2-5937-43DF-8247-E65733E97050}"/>
              </a:ext>
            </a:extLst>
          </p:cNvPr>
          <p:cNvSpPr txBox="1">
            <a:spLocks/>
          </p:cNvSpPr>
          <p:nvPr/>
        </p:nvSpPr>
        <p:spPr>
          <a:xfrm>
            <a:off x="238125" y="1171515"/>
            <a:ext cx="5676899" cy="4667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600" b="1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6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26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600" b="1" i="1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600" b="1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6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kumimoji="0" lang="en-US" sz="26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2600" b="1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kumimoji="0" lang="en-US" sz="26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6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6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1" u="sng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ụm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9826" y="3012952"/>
            <a:ext cx="425291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VN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0160" y="4733283"/>
            <a:ext cx="4186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=&gt;CN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VN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2600" dirty="0">
              <a:solidFill>
                <a:srgbClr val="FFFF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AE4F737-C838-4319-B513-07D0E059EC82}"/>
              </a:ext>
            </a:extLst>
          </p:cNvPr>
          <p:cNvSpPr txBox="1"/>
          <p:nvPr/>
        </p:nvSpPr>
        <p:spPr>
          <a:xfrm>
            <a:off x="9614868" y="1868447"/>
            <a:ext cx="2486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êu đề 1">
            <a:extLst>
              <a:ext uri="{FF2B5EF4-FFF2-40B4-BE49-F238E27FC236}">
                <a16:creationId xmlns:a16="http://schemas.microsoft.com/office/drawing/2014/main" xmlns="" id="{06CA4FFF-B926-42A0-80D1-BFB13216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457491"/>
            <a:ext cx="10515600" cy="92392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1.Tác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êu đề 1">
            <a:extLst>
              <a:ext uri="{FF2B5EF4-FFF2-40B4-BE49-F238E27FC236}">
                <a16:creationId xmlns:a16="http://schemas.microsoft.com/office/drawing/2014/main" xmlns="" id="{06CA4FFF-B926-42A0-80D1-BFB13216F3E1}"/>
              </a:ext>
            </a:extLst>
          </p:cNvPr>
          <p:cNvSpPr txBox="1">
            <a:spLocks/>
          </p:cNvSpPr>
          <p:nvPr/>
        </p:nvSpPr>
        <p:spPr>
          <a:xfrm>
            <a:off x="333952" y="488592"/>
            <a:ext cx="10515600" cy="958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5929" y="-85145"/>
            <a:ext cx="11905673" cy="785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285045" y="1948495"/>
            <a:ext cx="5815848" cy="2660858"/>
          </a:xfrm>
          <a:prstGeom prst="cloudCallout">
            <a:avLst>
              <a:gd name="adj1" fmla="val -60278"/>
              <a:gd name="adj2" fmla="val 470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8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7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201" y="1237672"/>
            <a:ext cx="5791199" cy="498358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xmlns="" id="{1941CAC7-9565-4402-9229-A0F0F86E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2336"/>
            <a:ext cx="520469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bay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xmlns="" id="{38B32D21-E81F-4120-87D8-88D456DF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29252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2.Cụm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6327" y="0"/>
            <a:ext cx="11905673" cy="785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in\Desktop\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30" y="1237672"/>
            <a:ext cx="5947643" cy="501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6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7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889" y="0"/>
            <a:ext cx="13069889" cy="74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8B32D21-E81F-4120-87D8-88D456DF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23585"/>
            <a:ext cx="10515600" cy="51117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941CAC7-9565-4402-9229-A0F0F86E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64" y="1233867"/>
            <a:ext cx="10848975" cy="5851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DT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b="1" dirty="0"/>
          </a:p>
          <a:p>
            <a:pPr marL="514350" indent="-514350">
              <a:buAutoNum type="arabicPeriod"/>
            </a:pPr>
            <a:endParaRPr lang="vi-VN" dirty="0"/>
          </a:p>
        </p:txBody>
      </p: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xmlns="" id="{EDF2FE5E-2AC9-45E8-BD3F-2BF8A0000DC5}"/>
              </a:ext>
            </a:extLst>
          </p:cNvPr>
          <p:cNvCxnSpPr/>
          <p:nvPr/>
        </p:nvCxnSpPr>
        <p:spPr>
          <a:xfrm>
            <a:off x="1045368" y="2196436"/>
            <a:ext cx="1352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xmlns="" id="{1D478F1D-0CE4-4B44-B7EC-859468616279}"/>
              </a:ext>
            </a:extLst>
          </p:cNvPr>
          <p:cNvCxnSpPr/>
          <p:nvPr/>
        </p:nvCxnSpPr>
        <p:spPr>
          <a:xfrm>
            <a:off x="2571750" y="216377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xmlns="" id="{B3C39C0A-363B-44BF-963C-BC10DFC9FEFE}"/>
              </a:ext>
            </a:extLst>
          </p:cNvPr>
          <p:cNvCxnSpPr/>
          <p:nvPr/>
        </p:nvCxnSpPr>
        <p:spPr>
          <a:xfrm>
            <a:off x="3838575" y="2163770"/>
            <a:ext cx="400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xmlns="" id="{0DB7D853-11E9-4FFF-AB98-B693FAEA3E50}"/>
              </a:ext>
            </a:extLst>
          </p:cNvPr>
          <p:cNvCxnSpPr>
            <a:cxnSpLocks/>
          </p:cNvCxnSpPr>
          <p:nvPr/>
        </p:nvCxnSpPr>
        <p:spPr>
          <a:xfrm>
            <a:off x="948926" y="3616535"/>
            <a:ext cx="638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EED6F5E4-A35D-42D4-B83D-A120D5090B43}"/>
              </a:ext>
            </a:extLst>
          </p:cNvPr>
          <p:cNvCxnSpPr>
            <a:cxnSpLocks/>
          </p:cNvCxnSpPr>
          <p:nvPr/>
        </p:nvCxnSpPr>
        <p:spPr>
          <a:xfrm>
            <a:off x="1721643" y="3616535"/>
            <a:ext cx="1009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D2C0E569-E78E-47BB-97CA-C37ECBA879C3}"/>
              </a:ext>
            </a:extLst>
          </p:cNvPr>
          <p:cNvCxnSpPr>
            <a:cxnSpLocks/>
          </p:cNvCxnSpPr>
          <p:nvPr/>
        </p:nvCxnSpPr>
        <p:spPr>
          <a:xfrm>
            <a:off x="1045367" y="5028624"/>
            <a:ext cx="7596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xmlns="" id="{30C375BC-1E41-493A-BF80-D493E35BE5EB}"/>
              </a:ext>
            </a:extLst>
          </p:cNvPr>
          <p:cNvCxnSpPr>
            <a:cxnSpLocks/>
          </p:cNvCxnSpPr>
          <p:nvPr/>
        </p:nvCxnSpPr>
        <p:spPr>
          <a:xfrm>
            <a:off x="2062162" y="5028624"/>
            <a:ext cx="752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xmlns="" id="{6E315C12-FC1A-4CFB-AE65-FB99221D9214}"/>
              </a:ext>
            </a:extLst>
          </p:cNvPr>
          <p:cNvCxnSpPr>
            <a:cxnSpLocks/>
          </p:cNvCxnSpPr>
          <p:nvPr/>
        </p:nvCxnSpPr>
        <p:spPr>
          <a:xfrm>
            <a:off x="3062287" y="5028624"/>
            <a:ext cx="1114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xmlns="" id="{0B86C5A6-325D-4DFC-8DD2-CB29DD37F7C3}"/>
              </a:ext>
            </a:extLst>
          </p:cNvPr>
          <p:cNvCxnSpPr>
            <a:cxnSpLocks/>
          </p:cNvCxnSpPr>
          <p:nvPr/>
        </p:nvCxnSpPr>
        <p:spPr>
          <a:xfrm>
            <a:off x="4442353" y="5028624"/>
            <a:ext cx="1114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xmlns="" id="{CAC813FD-A657-45E3-A5E0-240F195C41FC}"/>
              </a:ext>
            </a:extLst>
          </p:cNvPr>
          <p:cNvCxnSpPr/>
          <p:nvPr/>
        </p:nvCxnSpPr>
        <p:spPr>
          <a:xfrm>
            <a:off x="1045368" y="5943057"/>
            <a:ext cx="963216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xmlns="" id="{398FBC14-07C9-4FA9-8636-86795048FC21}"/>
              </a:ext>
            </a:extLst>
          </p:cNvPr>
          <p:cNvCxnSpPr/>
          <p:nvPr/>
        </p:nvCxnSpPr>
        <p:spPr>
          <a:xfrm>
            <a:off x="2312193" y="5957073"/>
            <a:ext cx="1271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4407FC6D-9E76-4A07-9B4D-7A2DC28E615A}"/>
              </a:ext>
            </a:extLst>
          </p:cNvPr>
          <p:cNvSpPr txBox="1"/>
          <p:nvPr/>
        </p:nvSpPr>
        <p:spPr>
          <a:xfrm>
            <a:off x="7324724" y="953573"/>
            <a:ext cx="4867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bay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86327" y="-14576"/>
            <a:ext cx="11905673" cy="785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admin\Desktop\z2886611605494_c612987f9c4814ff40e791075e7869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47" y="2042365"/>
            <a:ext cx="6443653" cy="42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ộp Văn bản 31">
            <a:extLst>
              <a:ext uri="{FF2B5EF4-FFF2-40B4-BE49-F238E27FC236}">
                <a16:creationId xmlns:a16="http://schemas.microsoft.com/office/drawing/2014/main" xmlns="" id="{4407FC6D-9E76-4A07-9B4D-7A2DC28E615A}"/>
              </a:ext>
            </a:extLst>
          </p:cNvPr>
          <p:cNvSpPr txBox="1"/>
          <p:nvPr/>
        </p:nvSpPr>
        <p:spPr>
          <a:xfrm>
            <a:off x="8839199" y="4602625"/>
            <a:ext cx="755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Cấu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tạo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cụm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danh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từ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9632" y="3273634"/>
            <a:ext cx="24285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3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3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3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3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2675" y="3435560"/>
            <a:ext cx="2438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3343" y="2442638"/>
            <a:ext cx="2404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5316632" y="1746959"/>
            <a:ext cx="6607693" cy="2737546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096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3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9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37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28" tmFilter="0, 0; 0.125,0.2665; 0.25,0.4; 0.375,0.465; 0.5,0.5;  0.625,0.535; 0.75,0.6; 0.875,0.7335; 1,1">
                                          <p:stCondLst>
                                            <p:cond delay="12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14" tmFilter="0, 0; 0.125,0.2665; 0.25,0.4; 0.375,0.465; 0.5,0.5;  0.625,0.535; 0.75,0.6; 0.875,0.7335; 1,1">
                                          <p:stCondLst>
                                            <p:cond delay="24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3" tmFilter="0, 0; 0.125,0.2665; 0.25,0.4; 0.375,0.465; 0.5,0.5;  0.625,0.535; 0.75,0.6; 0.875,0.7335; 1,1">
                                          <p:stCondLst>
                                            <p:cond delay="30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48">
                                          <p:stCondLst>
                                            <p:cond delay="120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307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48">
                                          <p:stCondLst>
                                            <p:cond delay="242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307" decel="50000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48">
                                          <p:stCondLst>
                                            <p:cond delay="30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307" decel="50000">
                                          <p:stCondLst>
                                            <p:cond delay="308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48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307" decel="50000">
                                          <p:stCondLst>
                                            <p:cond delay="339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8" grpId="0"/>
      <p:bldP spid="4" grpId="0"/>
      <p:bldP spid="5" grpId="0"/>
      <p:bldP spid="6" grpId="0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F17F904-E937-41F4-AA63-943D193F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35" y="3746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82138BF-9857-403E-A1F9-BB75DBB5A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73" y="1176337"/>
            <a:ext cx="11272884" cy="612457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(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/tr66).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1.Nhưng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2.Tất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ũi tên: Cong Phải 3">
            <a:extLst>
              <a:ext uri="{FF2B5EF4-FFF2-40B4-BE49-F238E27FC236}">
                <a16:creationId xmlns:a16="http://schemas.microsoft.com/office/drawing/2014/main" xmlns="" id="{56333364-D4BA-4FDD-BA8E-5C431697194F}"/>
              </a:ext>
            </a:extLst>
          </p:cNvPr>
          <p:cNvSpPr/>
          <p:nvPr/>
        </p:nvSpPr>
        <p:spPr>
          <a:xfrm rot="20574522">
            <a:off x="582088" y="4009742"/>
            <a:ext cx="617530" cy="1027687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6327" y="-40697"/>
            <a:ext cx="11905673" cy="785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vi-VN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872</TotalTime>
  <Words>1049</Words>
  <Application>Microsoft Office PowerPoint</Application>
  <PresentationFormat>Custom</PresentationFormat>
  <Paragraphs>138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Chủ đề Office</vt:lpstr>
      <vt:lpstr>2_Office Theme</vt:lpstr>
      <vt:lpstr>Bài 3. YÊU THƯƠNG VÀ CHIA SẺ Tiết 32. Thực hành Tiếng Việt</vt:lpstr>
      <vt:lpstr>PowerPoint Presentation</vt:lpstr>
      <vt:lpstr>   I. Cấu tạo của các cụm từ:</vt:lpstr>
      <vt:lpstr>Cấu tạo của cụm từ</vt:lpstr>
      <vt:lpstr>CỤM TÍNH TỪ</vt:lpstr>
      <vt:lpstr>   1.Tác dụng của việc mở rộng thành phần chính của câu bằng cụm từ: </vt:lpstr>
      <vt:lpstr>2.Cụm danh từ:</vt:lpstr>
      <vt:lpstr> 2. Cụm danh từ:</vt:lpstr>
      <vt:lpstr>II. Luyện tập:</vt:lpstr>
      <vt:lpstr>II. Luyện tập:</vt:lpstr>
      <vt:lpstr>II.Luyện tập:</vt:lpstr>
      <vt:lpstr>II. Luyện tập:</vt:lpstr>
      <vt:lpstr>PowerPoint Presentation</vt:lpstr>
      <vt:lpstr>II. Luyện tập: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HP</cp:lastModifiedBy>
  <cp:revision>81</cp:revision>
  <dcterms:created xsi:type="dcterms:W3CDTF">2021-10-26T10:18:21Z</dcterms:created>
  <dcterms:modified xsi:type="dcterms:W3CDTF">2022-01-14T02:04:37Z</dcterms:modified>
</cp:coreProperties>
</file>